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Àlvar Juárez Muset" initials="ÀJM" lastIdx="1" clrIdx="0">
    <p:extLst>
      <p:ext uri="{19B8F6BF-5375-455C-9EA6-DF929625EA0E}">
        <p15:presenceInfo xmlns:p15="http://schemas.microsoft.com/office/powerpoint/2012/main" userId="9eff2d227862b4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67A04"/>
    <a:srgbClr val="A03518"/>
    <a:srgbClr val="425BBD"/>
    <a:srgbClr val="4D8121"/>
    <a:srgbClr val="9E4491"/>
    <a:srgbClr val="A10909"/>
    <a:srgbClr val="FF0066"/>
    <a:srgbClr val="FF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FDC0-8190-4B47-9189-0C543F8E26A7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236A8-45D3-4870-A5CE-D1A74FE5B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87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1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83" y="288594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o 12"/>
          <p:cNvGrpSpPr/>
          <p:nvPr/>
        </p:nvGrpSpPr>
        <p:grpSpPr>
          <a:xfrm>
            <a:off x="8627126" y="1335265"/>
            <a:ext cx="3182388" cy="4657748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4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A1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A1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313933"/>
                <a:chOff x="1283271" y="2003990"/>
                <a:chExt cx="2047897" cy="3313933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39529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1" y="287959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ángulo redondeado 22"/>
          <p:cNvSpPr>
            <a:spLocks noChangeAspect="1"/>
          </p:cNvSpPr>
          <p:nvPr/>
        </p:nvSpPr>
        <p:spPr>
          <a:xfrm>
            <a:off x="8654241" y="1842470"/>
            <a:ext cx="3125592" cy="4117291"/>
          </a:xfrm>
          <a:prstGeom prst="roundRect">
            <a:avLst>
              <a:gd name="adj" fmla="val 20316"/>
            </a:avLst>
          </a:prstGeom>
          <a:solidFill>
            <a:srgbClr val="4D8121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5" name="Rectángulo redondeado 24"/>
          <p:cNvSpPr>
            <a:spLocks noChangeAspect="1"/>
          </p:cNvSpPr>
          <p:nvPr/>
        </p:nvSpPr>
        <p:spPr>
          <a:xfrm>
            <a:off x="8654241" y="1359871"/>
            <a:ext cx="3125592" cy="3946366"/>
          </a:xfrm>
          <a:prstGeom prst="roundRect">
            <a:avLst>
              <a:gd name="adj" fmla="val 17878"/>
            </a:avLst>
          </a:prstGeom>
          <a:solidFill>
            <a:srgbClr val="6BB42E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18736"/>
          <a:stretch/>
        </p:blipFill>
        <p:spPr>
          <a:xfrm>
            <a:off x="9064511" y="2046319"/>
            <a:ext cx="2305051" cy="11687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2" y="1339920"/>
            <a:ext cx="3182388" cy="465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68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32" y="245680"/>
            <a:ext cx="3535986" cy="631295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350212" y="1186239"/>
            <a:ext cx="3125593" cy="4599890"/>
            <a:chOff x="4486852" y="1086486"/>
            <a:chExt cx="3125593" cy="4599890"/>
          </a:xfrm>
        </p:grpSpPr>
        <p:grpSp>
          <p:nvGrpSpPr>
            <p:cNvPr id="11" name="Grupo 10"/>
            <p:cNvGrpSpPr/>
            <p:nvPr/>
          </p:nvGrpSpPr>
          <p:grpSpPr>
            <a:xfrm>
              <a:off x="4486853" y="1086486"/>
              <a:ext cx="3125592" cy="4599890"/>
              <a:chOff x="3218072" y="903694"/>
              <a:chExt cx="3125592" cy="4599890"/>
            </a:xfrm>
            <a:solidFill>
              <a:srgbClr val="5A5A58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3218072" y="903694"/>
                <a:ext cx="3125592" cy="4599890"/>
              </a:xfrm>
              <a:prstGeom prst="roundRect">
                <a:avLst>
                  <a:gd name="adj" fmla="val 20316"/>
                </a:avLst>
              </a:prstGeom>
              <a:solidFill>
                <a:srgbClr val="3A3A3A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17" name="Rectángulo redondeado 16"/>
              <p:cNvSpPr>
                <a:spLocks noChangeAspect="1"/>
              </p:cNvSpPr>
              <p:nvPr/>
            </p:nvSpPr>
            <p:spPr>
              <a:xfrm>
                <a:off x="3245420" y="927338"/>
                <a:ext cx="3062331" cy="3852655"/>
              </a:xfrm>
              <a:prstGeom prst="roundRect">
                <a:avLst>
                  <a:gd name="adj" fmla="val 19771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477313" y="1569084"/>
              <a:ext cx="1144672" cy="193658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54" b="100000" l="48000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backgroundMark x1="52381" y1="47174" x2="53619" y2="52334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1238" y1="79975" x2="49714" y2="85872"/>
                          <a14:backgroundMark x1="49333" y1="87469" x2="48476" y2="92506"/>
                          <a14:backgroundMark x1="53048" y1="74939" x2="55714" y2="71622"/>
                          <a14:backgroundMark x1="56952" y1="69165" x2="59714" y2="67199"/>
                          <a14:backgroundMark x1="60190" y1="66830" x2="61905" y2="66216"/>
                          <a14:backgroundMark x1="61905" y1="65848" x2="60095" y2="63514"/>
                          <a14:backgroundMark x1="58381" y1="62162" x2="56000" y2="6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2" r="3795"/>
            <a:stretch/>
          </p:blipFill>
          <p:spPr>
            <a:xfrm>
              <a:off x="5111073" y="2115340"/>
              <a:ext cx="1868585" cy="28442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CuadroTexto 6"/>
            <p:cNvSpPr txBox="1"/>
            <p:nvPr/>
          </p:nvSpPr>
          <p:spPr>
            <a:xfrm>
              <a:off x="4486852" y="1558595"/>
              <a:ext cx="312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486853" y="1100605"/>
              <a:ext cx="3125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</a:t>
              </a:r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…</a:t>
              </a: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6199" y="1209883"/>
            <a:ext cx="3125593" cy="4599890"/>
            <a:chOff x="7886199" y="1209883"/>
            <a:chExt cx="3125593" cy="4599890"/>
          </a:xfrm>
        </p:grpSpPr>
        <p:grpSp>
          <p:nvGrpSpPr>
            <p:cNvPr id="12" name="Grupo 11"/>
            <p:cNvGrpSpPr/>
            <p:nvPr/>
          </p:nvGrpSpPr>
          <p:grpSpPr>
            <a:xfrm>
              <a:off x="7886199" y="1209883"/>
              <a:ext cx="3125593" cy="4599890"/>
              <a:chOff x="4486852" y="1086486"/>
              <a:chExt cx="3125593" cy="4599890"/>
            </a:xfrm>
          </p:grpSpPr>
          <p:grpSp>
            <p:nvGrpSpPr>
              <p:cNvPr id="13" name="Grupo 12"/>
              <p:cNvGrpSpPr/>
              <p:nvPr/>
            </p:nvGrpSpPr>
            <p:grpSpPr>
              <a:xfrm>
                <a:off x="4486853" y="1086486"/>
                <a:ext cx="3125592" cy="4599890"/>
                <a:chOff x="3218072" y="903694"/>
                <a:chExt cx="3125592" cy="4599890"/>
              </a:xfrm>
              <a:solidFill>
                <a:srgbClr val="5A5A58"/>
              </a:solidFill>
            </p:grpSpPr>
            <p:sp>
              <p:nvSpPr>
                <p:cNvPr id="20" name="Rectángulo redondeado 19"/>
                <p:cNvSpPr>
                  <a:spLocks noChangeAspect="1"/>
                </p:cNvSpPr>
                <p:nvPr/>
              </p:nvSpPr>
              <p:spPr>
                <a:xfrm>
                  <a:off x="3218072" y="903694"/>
                  <a:ext cx="3125592" cy="4599890"/>
                </a:xfrm>
                <a:prstGeom prst="roundRect">
                  <a:avLst>
                    <a:gd name="adj" fmla="val 20316"/>
                  </a:avLst>
                </a:prstGeom>
                <a:solidFill>
                  <a:srgbClr val="3A3A3A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u="sng"/>
                </a:p>
              </p:txBody>
            </p:sp>
            <p:sp>
              <p:nvSpPr>
                <p:cNvPr id="21" name="Rectángulo redondeado 20"/>
                <p:cNvSpPr>
                  <a:spLocks noChangeAspect="1"/>
                </p:cNvSpPr>
                <p:nvPr/>
              </p:nvSpPr>
              <p:spPr>
                <a:xfrm>
                  <a:off x="3245420" y="927338"/>
                  <a:ext cx="3062331" cy="3852655"/>
                </a:xfrm>
                <a:prstGeom prst="roundRect">
                  <a:avLst>
                    <a:gd name="adj" fmla="val 19771"/>
                  </a:avLst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>
                <a:off x="4486852" y="1558595"/>
                <a:ext cx="3125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La Democracia</a:t>
                </a: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4486853" y="1100605"/>
                <a:ext cx="3125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Pierde</a:t>
                </a:r>
                <a:r>
                  <a:rPr lang="es-ES" sz="32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…</a:t>
                </a:r>
              </a:p>
            </p:txBody>
          </p:sp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656" b="98869" l="48730" r="100000">
                          <a14:foregroundMark x1="67143" y1="58824" x2="72381" y2="95249"/>
                          <a14:foregroundMark x1="63810" y1="94570" x2="76349" y2="93891"/>
                          <a14:foregroundMark x1="76667" y1="94344" x2="75714" y2="69005"/>
                          <a14:foregroundMark x1="75873" y1="69005" x2="85079" y2="84389"/>
                          <a14:foregroundMark x1="84921" y1="83937" x2="80317" y2="61765"/>
                          <a14:foregroundMark x1="67302" y1="56109" x2="71429" y2="71719"/>
                          <a14:foregroundMark x1="63651" y1="66063" x2="60794" y2="83937"/>
                          <a14:foregroundMark x1="60000" y1="85973" x2="60794" y2="73077"/>
                          <a14:foregroundMark x1="61905" y1="66290" x2="62063" y2="55430"/>
                          <a14:foregroundMark x1="59365" y1="69910" x2="60000" y2="61312"/>
                          <a14:foregroundMark x1="62063" y1="56109" x2="64762" y2="51357"/>
                          <a14:foregroundMark x1="64762" y1="50905" x2="68571" y2="55430"/>
                          <a14:foregroundMark x1="68571" y1="55656" x2="70317" y2="63348"/>
                          <a14:foregroundMark x1="70952" y1="66516" x2="72381" y2="71493"/>
                          <a14:foregroundMark x1="74444" y1="69910" x2="76349" y2="67421"/>
                          <a14:foregroundMark x1="77619" y1="67195" x2="78889" y2="68100"/>
                          <a14:foregroundMark x1="77302" y1="88235" x2="77937" y2="95249"/>
                          <a14:foregroundMark x1="79206" y1="97059" x2="78413" y2="88235"/>
                          <a14:foregroundMark x1="78254" y1="86199" x2="83016" y2="85068"/>
                          <a14:foregroundMark x1="84603" y1="85747" x2="81905" y2="81222"/>
                          <a14:foregroundMark x1="80952" y1="88235" x2="81270" y2="96380"/>
                          <a14:foregroundMark x1="80000" y1="94344" x2="81111" y2="98869"/>
                          <a14:backgroundMark x1="55238" y1="96154" x2="54444" y2="51810"/>
                          <a14:backgroundMark x1="54444" y1="51810" x2="63810" y2="43665"/>
                          <a14:backgroundMark x1="66349" y1="42760" x2="74921" y2="46154"/>
                          <a14:backgroundMark x1="77937" y1="51357" x2="89841" y2="50000"/>
                          <a14:backgroundMark x1="90159" y1="52036" x2="92540" y2="74661"/>
                          <a14:backgroundMark x1="92540" y1="77149" x2="86667" y2="68100"/>
                          <a14:backgroundMark x1="86667" y1="68100" x2="86190" y2="52262"/>
                          <a14:backgroundMark x1="72063" y1="50226" x2="73968" y2="55430"/>
                          <a14:backgroundMark x1="77619" y1="57919" x2="73016" y2="46154"/>
                          <a14:backgroundMark x1="74921" y1="62217" x2="72063" y2="54072"/>
                          <a14:backgroundMark x1="58095" y1="51131" x2="65079" y2="45701"/>
                          <a14:backgroundMark x1="58413" y1="54977" x2="61429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6" t="19356" r="7733" b="297"/>
            <a:stretch/>
          </p:blipFill>
          <p:spPr>
            <a:xfrm>
              <a:off x="8403004" y="1703540"/>
              <a:ext cx="2179528" cy="338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43" y="246201"/>
            <a:ext cx="3535986" cy="6312950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6783185" y="1395153"/>
            <a:ext cx="3167149" cy="4015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/>
          <p:cNvGrpSpPr/>
          <p:nvPr/>
        </p:nvGrpSpPr>
        <p:grpSpPr>
          <a:xfrm>
            <a:off x="1852613" y="1360173"/>
            <a:ext cx="3176587" cy="4092890"/>
            <a:chOff x="1852613" y="1360173"/>
            <a:chExt cx="3176587" cy="4092890"/>
          </a:xfrm>
        </p:grpSpPr>
        <p:grpSp>
          <p:nvGrpSpPr>
            <p:cNvPr id="3" name="Grupo 2"/>
            <p:cNvGrpSpPr/>
            <p:nvPr/>
          </p:nvGrpSpPr>
          <p:grpSpPr>
            <a:xfrm>
              <a:off x="1852613" y="1360173"/>
              <a:ext cx="3176587" cy="4092890"/>
              <a:chOff x="1852613" y="1360173"/>
              <a:chExt cx="3176587" cy="4092890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888332" y="1400175"/>
                <a:ext cx="3095556" cy="4010025"/>
                <a:chOff x="1888332" y="1400175"/>
                <a:chExt cx="3095556" cy="4010025"/>
              </a:xfrm>
            </p:grpSpPr>
            <p:sp>
              <p:nvSpPr>
                <p:cNvPr id="8" name="Rectángulo redondeado 7"/>
                <p:cNvSpPr/>
                <p:nvPr/>
              </p:nvSpPr>
              <p:spPr>
                <a:xfrm>
                  <a:off x="1888332" y="1400175"/>
                  <a:ext cx="3095556" cy="4010025"/>
                </a:xfrm>
                <a:prstGeom prst="roundRect">
                  <a:avLst>
                    <a:gd name="adj" fmla="val 11192"/>
                  </a:avLst>
                </a:prstGeom>
                <a:solidFill>
                  <a:srgbClr val="FF0066"/>
                </a:solidFill>
                <a:ln w="57150">
                  <a:solidFill>
                    <a:srgbClr val="FF0066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905636" y="1400175"/>
                  <a:ext cx="3078251" cy="3381455"/>
                </a:xfrm>
                <a:prstGeom prst="roundRect">
                  <a:avLst>
                    <a:gd name="adj" fmla="val 11192"/>
                  </a:avLst>
                </a:prstGeom>
                <a:solidFill>
                  <a:srgbClr val="FF6699"/>
                </a:solidFill>
                <a:ln>
                  <a:solidFill>
                    <a:srgbClr val="FF0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" name="Rectángulo 11"/>
                <p:cNvSpPr/>
                <p:nvPr/>
              </p:nvSpPr>
              <p:spPr>
                <a:xfrm>
                  <a:off x="2111658" y="1484929"/>
                  <a:ext cx="2712602" cy="923330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4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Queen of Camelot" panose="02000500000000000000" pitchFamily="2" charset="0"/>
                    </a:rPr>
                    <a:t>Paused</a:t>
                  </a:r>
                  <a:endParaRPr lang="es-ES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Queen of Camelot" panose="02000500000000000000" pitchFamily="2" charset="0"/>
                  </a:endParaRPr>
                </a:p>
              </p:txBody>
            </p:sp>
            <p:grpSp>
              <p:nvGrpSpPr>
                <p:cNvPr id="62" name="Grupo 61"/>
                <p:cNvGrpSpPr>
                  <a:grpSpLocks noChangeAspect="1"/>
                </p:cNvGrpSpPr>
                <p:nvPr/>
              </p:nvGrpSpPr>
              <p:grpSpPr>
                <a:xfrm>
                  <a:off x="2469130" y="2522284"/>
                  <a:ext cx="1926436" cy="1847952"/>
                  <a:chOff x="9020175" y="2190750"/>
                  <a:chExt cx="2571750" cy="2466975"/>
                </a:xfrm>
              </p:grpSpPr>
              <p:pic>
                <p:nvPicPr>
                  <p:cNvPr id="13" name="Imagen 1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7667" b="87500" l="0" r="100000">
                                <a14:foregroundMark x1="26179" y1="32333" x2="30896" y2="66500"/>
                                <a14:foregroundMark x1="26651" y1="63167" x2="62736" y2="68333"/>
                                <a14:foregroundMark x1="62736" y1="67667" x2="75000" y2="33500"/>
                                <a14:foregroundMark x1="71462" y1="34500" x2="28774" y2="33167"/>
                                <a14:foregroundMark x1="36085" y1="39167" x2="42689" y2="64500"/>
                                <a14:foregroundMark x1="40802" y1="61167" x2="63443" y2="45000"/>
                                <a14:foregroundMark x1="57075" y1="45333" x2="29953" y2="51833"/>
                                <a14:foregroundMark x1="75943" y1="36667" x2="71462" y2="61500"/>
                                <a14:foregroundMark x1="72170" y1="64667" x2="78538" y2="36833"/>
                                <a14:foregroundMark x1="82075" y1="36500" x2="42453" y2="32167"/>
                                <a14:foregroundMark x1="30189" y1="33167" x2="47642" y2="29333"/>
                                <a14:foregroundMark x1="48585" y1="29333" x2="75943" y2="33167"/>
                                <a14:foregroundMark x1="74292" y1="36667" x2="60142" y2="56167"/>
                                <a14:foregroundMark x1="59198" y1="67000" x2="54953" y2="701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523" t="24008" r="10998" b="23472"/>
                  <a:stretch/>
                </p:blipFill>
                <p:spPr>
                  <a:xfrm>
                    <a:off x="9020175" y="2190750"/>
                    <a:ext cx="2571750" cy="2466975"/>
                  </a:xfrm>
                  <a:prstGeom prst="rect">
                    <a:avLst/>
                  </a:prstGeom>
                </p:spPr>
              </p:pic>
              <p:sp>
                <p:nvSpPr>
                  <p:cNvPr id="61" name="Rectángulo redondeado 60"/>
                  <p:cNvSpPr/>
                  <p:nvPr/>
                </p:nvSpPr>
                <p:spPr>
                  <a:xfrm rot="5400000">
                    <a:off x="9560465" y="3092992"/>
                    <a:ext cx="948243" cy="1000124"/>
                  </a:xfrm>
                  <a:prstGeom prst="roundRect">
                    <a:avLst>
                      <a:gd name="adj" fmla="val 3809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4" name="Rectángulo redondeado 13"/>
              <p:cNvSpPr/>
              <p:nvPr/>
            </p:nvSpPr>
            <p:spPr>
              <a:xfrm>
                <a:off x="1852613" y="1360173"/>
                <a:ext cx="3176587" cy="4092890"/>
              </a:xfrm>
              <a:prstGeom prst="roundRect">
                <a:avLst>
                  <a:gd name="adj" fmla="val 12242"/>
                </a:avLst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20076" y1="83577" x2="88636" y2="15328"/>
                          <a14:foregroundMark x1="57955" y1="78832" x2="40152" y2="587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38">
              <a:off x="2241308" y="2322032"/>
              <a:ext cx="2265457" cy="235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123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9</Words>
  <Application>Microsoft Office PowerPoint</Application>
  <PresentationFormat>Panorámica</PresentationFormat>
  <Paragraphs>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41</cp:revision>
  <dcterms:created xsi:type="dcterms:W3CDTF">2019-04-27T18:14:02Z</dcterms:created>
  <dcterms:modified xsi:type="dcterms:W3CDTF">2019-09-21T11:26:47Z</dcterms:modified>
</cp:coreProperties>
</file>